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81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4/4/2017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reference.com/science/positive-negative-negative-effects-of-volcanoes" TargetMode="External"/><Relationship Id="rId2" Type="http://schemas.openxmlformats.org/officeDocument/2006/relationships/hyperlink" Target="http://WWW.universetoday.com/32576/benefits-of-volcanoe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Good And Bad Things About Volcanoes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0816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WWW.universetoday.com/32576/benefits-of-volcanoes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>
                <a:hlinkClick r:id="rId3"/>
              </a:rPr>
              <a:t>https://www.reference.com/science/positive-negative-negative-effects-of</a:t>
            </a:r>
            <a:r>
              <a:rPr lang="en-US" smtClean="0">
                <a:hlinkClick r:id="rId3"/>
              </a:rPr>
              <a:t>-volcanoes</a:t>
            </a:r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66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ash from volcanoes provides nutrients for the soil.</a:t>
            </a:r>
          </a:p>
          <a:p>
            <a:r>
              <a:rPr lang="en-US" dirty="0"/>
              <a:t> </a:t>
            </a:r>
            <a:r>
              <a:rPr lang="en-US" dirty="0" smtClean="0"/>
              <a:t>The rocks from volcanoes have iron in them.</a:t>
            </a:r>
          </a:p>
          <a:p>
            <a:r>
              <a:rPr lang="en-US" dirty="0"/>
              <a:t> </a:t>
            </a:r>
            <a:r>
              <a:rPr lang="en-US" dirty="0" smtClean="0"/>
              <a:t>When the lava from volcanoes touches the water it creates land.</a:t>
            </a:r>
          </a:p>
          <a:p>
            <a:r>
              <a:rPr lang="en-US" dirty="0"/>
              <a:t> </a:t>
            </a:r>
            <a:r>
              <a:rPr lang="en-US" dirty="0" smtClean="0"/>
              <a:t>If volcanoes didn’t exist we wouldn’t have </a:t>
            </a:r>
            <a:r>
              <a:rPr lang="en-US" dirty="0"/>
              <a:t>H</a:t>
            </a:r>
            <a:r>
              <a:rPr lang="en-US" dirty="0" smtClean="0"/>
              <a:t>awaii.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63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Lava is </a:t>
            </a:r>
            <a:r>
              <a:rPr lang="en-US" dirty="0"/>
              <a:t>h</a:t>
            </a:r>
            <a:r>
              <a:rPr lang="en-US" dirty="0" smtClean="0"/>
              <a:t>ot and dangerous</a:t>
            </a:r>
            <a:r>
              <a:rPr lang="en-US" dirty="0"/>
              <a:t> </a:t>
            </a:r>
            <a:r>
              <a:rPr lang="en-US" dirty="0" smtClean="0"/>
              <a:t>to anything near them when they erupt.</a:t>
            </a:r>
          </a:p>
          <a:p>
            <a:r>
              <a:rPr lang="en-US" dirty="0" smtClean="0"/>
              <a:t> The smoke could have pollution.</a:t>
            </a:r>
          </a:p>
          <a:p>
            <a:r>
              <a:rPr lang="en-US" dirty="0"/>
              <a:t> </a:t>
            </a:r>
            <a:r>
              <a:rPr lang="en-US" dirty="0" smtClean="0"/>
              <a:t>Lava destroys most man made structures and natural environments.</a:t>
            </a:r>
          </a:p>
        </p:txBody>
      </p:sp>
    </p:spTree>
    <p:extLst>
      <p:ext uri="{BB962C8B-B14F-4D97-AF65-F5344CB8AC3E}">
        <p14:creationId xmlns:p14="http://schemas.microsoft.com/office/powerpoint/2010/main" val="775607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Does lava destroy man made or natural environments?</a:t>
            </a:r>
          </a:p>
          <a:p>
            <a:r>
              <a:rPr lang="en-US" dirty="0"/>
              <a:t> </a:t>
            </a:r>
            <a:r>
              <a:rPr lang="en-US" dirty="0" smtClean="0"/>
              <a:t>True </a:t>
            </a:r>
            <a:r>
              <a:rPr lang="en-US" smtClean="0"/>
              <a:t>or false: Everything </a:t>
            </a:r>
            <a:r>
              <a:rPr lang="en-US" dirty="0" smtClean="0"/>
              <a:t>about volcanoes is bad?</a:t>
            </a:r>
          </a:p>
          <a:p>
            <a:endParaRPr lang="en-US" dirty="0"/>
          </a:p>
          <a:p>
            <a:r>
              <a:rPr lang="en-US" dirty="0" smtClean="0"/>
              <a:t>What are some good things about Volcanoes? (Name 2)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77419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apit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93</TotalTime>
  <Words>126</Words>
  <Application>Microsoft Office PowerPoint</Application>
  <PresentationFormat>On-screen Show (4:3)</PresentationFormat>
  <Paragraphs>18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Brush Script MT</vt:lpstr>
      <vt:lpstr>Calisto MT</vt:lpstr>
      <vt:lpstr>Capital</vt:lpstr>
      <vt:lpstr>The Good And Bad Things About Volcanoes</vt:lpstr>
      <vt:lpstr>Bibliography</vt:lpstr>
      <vt:lpstr>Good Things</vt:lpstr>
      <vt:lpstr>Bad Things</vt:lpstr>
      <vt:lpstr>Questions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Good And Bad Things About Volcanoes</dc:title>
  <dc:creator>HMMS</dc:creator>
  <cp:lastModifiedBy>Lowe, Chris (ASD-S)</cp:lastModifiedBy>
  <cp:revision>10</cp:revision>
  <dcterms:created xsi:type="dcterms:W3CDTF">2017-03-28T11:49:32Z</dcterms:created>
  <dcterms:modified xsi:type="dcterms:W3CDTF">2017-04-04T12:56:17Z</dcterms:modified>
</cp:coreProperties>
</file>